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83750-02F2-4DF5-B0C3-84522182125E}" type="datetimeFigureOut">
              <a:rPr lang="en-NZ" smtClean="0"/>
              <a:t>9/08/2018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7849C-3799-432E-A68B-0F206B7723B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584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4C13-00CE-42A4-A161-F76DF66103C4}" type="datetime1">
              <a:rPr lang="en-NZ" smtClean="0"/>
              <a:t>9/08/2018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143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ADE-65EF-42ED-84A9-F1E3FBF3FC39}" type="datetime1">
              <a:rPr lang="en-NZ" smtClean="0"/>
              <a:t>9/08/2018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663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4034-6CDC-44C7-A2C2-D8636B0DCAE4}" type="datetime1">
              <a:rPr lang="en-NZ" smtClean="0"/>
              <a:t>9/08/2018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393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67BA-AF04-43D7-8E52-89B17C77A5B1}" type="datetime1">
              <a:rPr lang="en-NZ" smtClean="0"/>
              <a:t>9/08/2018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643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85F9-4622-4479-8A9D-63C764DC960A}" type="datetime1">
              <a:rPr lang="en-NZ" smtClean="0"/>
              <a:t>9/08/2018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829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D720-D254-4A07-AB03-F88644A35BDB}" type="datetime1">
              <a:rPr lang="en-NZ" smtClean="0"/>
              <a:t>9/08/2018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765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7CBD-1EF7-4033-A4D6-5A40580E3010}" type="datetime1">
              <a:rPr lang="en-NZ" smtClean="0"/>
              <a:t>9/08/2018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117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0B59-95F0-440B-A69B-02D49AC6EA95}" type="datetime1">
              <a:rPr lang="en-NZ" smtClean="0"/>
              <a:t>9/08/2018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46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3AABF-9AC6-4F8E-9282-773078CDDAE6}" type="datetime1">
              <a:rPr lang="en-NZ" smtClean="0"/>
              <a:t>9/08/2018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175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58814-4A17-4699-B248-7F33A84BCD58}" type="datetime1">
              <a:rPr lang="en-NZ" smtClean="0"/>
              <a:t>9/08/2018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425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86B-3601-486C-B6AD-EA2A07DA8178}" type="datetime1">
              <a:rPr lang="en-NZ" smtClean="0"/>
              <a:t>9/08/2018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553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DA56-4F1A-4695-A0DF-08757D546774}" type="datetime1">
              <a:rPr lang="en-NZ" smtClean="0"/>
              <a:t>9/08/2018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Z" smtClean="0"/>
              <a:t>21600681</a:t>
            </a: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B8353-77C4-40DA-B06B-9FD5E3DE16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63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5690"/>
            <a:ext cx="9144000" cy="5914104"/>
          </a:xfrm>
        </p:spPr>
        <p:txBody>
          <a:bodyPr>
            <a:normAutofit/>
          </a:bodyPr>
          <a:lstStyle/>
          <a:p>
            <a:r>
              <a:rPr lang="en-NZ" sz="9600" b="1" dirty="0" smtClean="0"/>
              <a:t>3D Game</a:t>
            </a:r>
          </a:p>
          <a:p>
            <a:r>
              <a:rPr lang="en-NZ" sz="6000" b="1" dirty="0" smtClean="0"/>
              <a:t>Main Goal:</a:t>
            </a:r>
          </a:p>
          <a:p>
            <a:pPr algn="l"/>
            <a:r>
              <a:rPr lang="en-NZ" sz="3600" b="1" dirty="0" smtClean="0"/>
              <a:t>WSAD movement</a:t>
            </a:r>
          </a:p>
          <a:p>
            <a:pPr algn="l"/>
            <a:r>
              <a:rPr lang="en-NZ" sz="3600" b="1" dirty="0" smtClean="0"/>
              <a:t>&amp; </a:t>
            </a:r>
            <a:endParaRPr lang="en-NZ" sz="3600" dirty="0"/>
          </a:p>
          <a:p>
            <a:pPr algn="l"/>
            <a:r>
              <a:rPr lang="en-NZ" sz="3600" dirty="0"/>
              <a:t>Add Guns &amp; Exploding barrels later</a:t>
            </a:r>
          </a:p>
          <a:p>
            <a:endParaRPr lang="en-NZ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22" y="4618117"/>
            <a:ext cx="3435178" cy="193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" y="455079"/>
            <a:ext cx="2765853" cy="23094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79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Learning from a past Project/tutorial</a:t>
            </a:r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16" y="1395663"/>
            <a:ext cx="7304058" cy="4108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9" y="1692623"/>
            <a:ext cx="5332246" cy="50288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5831195"/>
            <a:ext cx="4898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 smtClean="0"/>
              <a:t>“Stealing” their Scripts n Stuff =}</a:t>
            </a:r>
            <a:endParaRPr lang="en-NZ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341" y="1210102"/>
            <a:ext cx="2874825" cy="42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 Learning layout/setup of Animator and Player </a:t>
            </a:r>
            <a:r>
              <a:rPr lang="en-NZ" dirty="0" err="1" smtClean="0"/>
              <a:t>Propertys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3" y="1726493"/>
            <a:ext cx="9975207" cy="499498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7" y="2887579"/>
            <a:ext cx="6203763" cy="3468771"/>
          </a:xfrm>
        </p:spPr>
      </p:pic>
    </p:spTree>
    <p:extLst>
      <p:ext uri="{BB962C8B-B14F-4D97-AF65-F5344CB8AC3E}">
        <p14:creationId xmlns:p14="http://schemas.microsoft.com/office/powerpoint/2010/main" val="39451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Hopefully by the end </a:t>
            </a:r>
            <a:endParaRPr lang="en-NZ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47" y="1368175"/>
            <a:ext cx="9516978" cy="53533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85" y="3585411"/>
            <a:ext cx="1521452" cy="2124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32" y="3389539"/>
            <a:ext cx="1633085" cy="1633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76" y="1712936"/>
            <a:ext cx="2387345" cy="2270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15" y="2502569"/>
            <a:ext cx="3717743" cy="36816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347" y="4720937"/>
            <a:ext cx="1651585" cy="13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Rigging, Need model first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9" y="1690688"/>
            <a:ext cx="5211411" cy="4351338"/>
          </a:xfrm>
        </p:spPr>
      </p:pic>
      <p:sp>
        <p:nvSpPr>
          <p:cNvPr id="5" name="TextBox 4"/>
          <p:cNvSpPr txBox="1"/>
          <p:nvPr/>
        </p:nvSpPr>
        <p:spPr>
          <a:xfrm>
            <a:off x="884589" y="614978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His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6908871" y="135362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Mine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21" y="1927412"/>
            <a:ext cx="5329386" cy="345141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4862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Now Rigging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2076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89" y="365125"/>
            <a:ext cx="3236017" cy="4518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589" y="614978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His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10484713" y="440162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Mine</a:t>
            </a:r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25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Now Big Testing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1" y="1278778"/>
            <a:ext cx="561219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46" y="107332"/>
            <a:ext cx="2721907" cy="2390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23" y="819952"/>
            <a:ext cx="2073997" cy="2416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59" y="3105596"/>
            <a:ext cx="1937915" cy="3008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25" y="3612113"/>
            <a:ext cx="1586134" cy="2748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4589" y="614978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His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8667067" y="3009539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Mine</a:t>
            </a:r>
          </a:p>
          <a:p>
            <a:r>
              <a:rPr lang="en-NZ" dirty="0" smtClean="0"/>
              <a:t>Lil Flip</a:t>
            </a:r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387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More Testing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08389" cy="948467"/>
          </a:xfrm>
        </p:spPr>
        <p:txBody>
          <a:bodyPr/>
          <a:lstStyle/>
          <a:p>
            <a:pPr marL="0" indent="0">
              <a:buNone/>
            </a:pPr>
            <a:r>
              <a:rPr lang="en-NZ" dirty="0" smtClean="0"/>
              <a:t>[Add gif or Video </a:t>
            </a:r>
            <a:r>
              <a:rPr lang="en-NZ" dirty="0" err="1" smtClean="0"/>
              <a:t>Cliping</a:t>
            </a:r>
            <a:r>
              <a:rPr lang="en-NZ" dirty="0" smtClean="0"/>
              <a:t>]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0" y="2574839"/>
            <a:ext cx="3965375" cy="2590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1" y="1825625"/>
            <a:ext cx="6370594" cy="3583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0643" y="5486400"/>
            <a:ext cx="642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Didn’t know what software to use to Video Capture so just got Gifs</a:t>
            </a:r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334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67635" cy="1325563"/>
          </a:xfrm>
        </p:spPr>
        <p:txBody>
          <a:bodyPr/>
          <a:lstStyle/>
          <a:p>
            <a:r>
              <a:rPr lang="en-NZ" dirty="0" smtClean="0"/>
              <a:t>Jump Video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8" y="1547719"/>
            <a:ext cx="3892415" cy="306515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68036" y="490631"/>
            <a:ext cx="3267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 smtClean="0"/>
              <a:t>My Jump Animation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00" y="1855835"/>
            <a:ext cx="1814429" cy="2448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00" y="1855835"/>
            <a:ext cx="2007343" cy="2308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71" y="1981643"/>
            <a:ext cx="2354255" cy="2197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06" y="4844392"/>
            <a:ext cx="3782999" cy="1902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05" y="4445777"/>
            <a:ext cx="3614191" cy="1946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43" y="4679576"/>
            <a:ext cx="2242260" cy="1947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02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1184924" cy="1086794"/>
          </a:xfrm>
        </p:spPr>
        <p:txBody>
          <a:bodyPr/>
          <a:lstStyle/>
          <a:p>
            <a:r>
              <a:rPr lang="en-NZ" dirty="0" smtClean="0"/>
              <a:t>Exporting from Blender then Importing to Unity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3" y="1566133"/>
            <a:ext cx="508771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71" y="2875948"/>
            <a:ext cx="2543263" cy="2429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2842" y="2387042"/>
            <a:ext cx="28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Give </a:t>
            </a:r>
            <a:r>
              <a:rPr lang="en-NZ" dirty="0"/>
              <a:t>g</a:t>
            </a:r>
            <a:r>
              <a:rPr lang="en-NZ" dirty="0" smtClean="0"/>
              <a:t>ood descriptive Name:</a:t>
            </a:r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11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1184924" cy="1086794"/>
          </a:xfrm>
        </p:spPr>
        <p:txBody>
          <a:bodyPr>
            <a:normAutofit fontScale="90000"/>
          </a:bodyPr>
          <a:lstStyle/>
          <a:p>
            <a:r>
              <a:rPr lang="en-NZ" dirty="0" err="1" smtClean="0"/>
              <a:t>Cont</a:t>
            </a:r>
            <a:r>
              <a:rPr lang="en-NZ" dirty="0" smtClean="0"/>
              <a:t> Exporting from Blender then Importing to Unity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5429"/>
            <a:ext cx="4575587" cy="1192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6" y="2789305"/>
            <a:ext cx="6437198" cy="3822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935946"/>
            <a:ext cx="136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Find FBX File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6085703" y="2335429"/>
            <a:ext cx="587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Drag and/or Copy Pasta FBX file to Unity Assists Content Box</a:t>
            </a:r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73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Cont</a:t>
            </a:r>
            <a:r>
              <a:rPr lang="en-NZ" dirty="0"/>
              <a:t> Exporting from Blender then Importing to </a:t>
            </a:r>
            <a:r>
              <a:rPr lang="en-NZ" dirty="0" smtClean="0"/>
              <a:t>Unity. Previewing/testing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8" y="2060403"/>
            <a:ext cx="807551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35" y="2372497"/>
            <a:ext cx="3867476" cy="3271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5465" y="1847335"/>
            <a:ext cx="146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Yay, It Works</a:t>
            </a:r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21600681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73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144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Rigging, Need model first</vt:lpstr>
      <vt:lpstr>Now Rigging</vt:lpstr>
      <vt:lpstr>Now Big Testing</vt:lpstr>
      <vt:lpstr>More Testing</vt:lpstr>
      <vt:lpstr>Jump Video</vt:lpstr>
      <vt:lpstr>Exporting from Blender then Importing to Unity</vt:lpstr>
      <vt:lpstr>Cont Exporting from Blender then Importing to Unity</vt:lpstr>
      <vt:lpstr>Cont Exporting from Blender then Importing to Unity. Previewing/testing</vt:lpstr>
      <vt:lpstr>Learning from a past Project/tutorial</vt:lpstr>
      <vt:lpstr>Re Learning layout/setup of Animator and Player Propertys </vt:lpstr>
      <vt:lpstr>Hopefully by 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Simmons</dc:creator>
  <cp:lastModifiedBy>Chris Simmons</cp:lastModifiedBy>
  <cp:revision>36</cp:revision>
  <dcterms:created xsi:type="dcterms:W3CDTF">2018-07-26T04:16:51Z</dcterms:created>
  <dcterms:modified xsi:type="dcterms:W3CDTF">2018-08-09T00:23:37Z</dcterms:modified>
</cp:coreProperties>
</file>